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30" r:id="rId53"/>
    <p:sldId id="331" r:id="rId54"/>
    <p:sldId id="323" r:id="rId55"/>
    <p:sldId id="322" r:id="rId56"/>
    <p:sldId id="325" r:id="rId57"/>
    <p:sldId id="326" r:id="rId58"/>
    <p:sldId id="327" r:id="rId59"/>
    <p:sldId id="276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39" r:id="rId77"/>
    <p:sldId id="349" r:id="rId78"/>
    <p:sldId id="350" r:id="rId79"/>
    <p:sldId id="351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79" r:id="rId106"/>
    <p:sldId id="380" r:id="rId107"/>
    <p:sldId id="381" r:id="rId108"/>
    <p:sldId id="382" r:id="rId109"/>
    <p:sldId id="378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97" r:id="rId125"/>
    <p:sldId id="398" r:id="rId126"/>
    <p:sldId id="399" r:id="rId127"/>
    <p:sldId id="400" r:id="rId128"/>
    <p:sldId id="401" r:id="rId129"/>
    <p:sldId id="413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12" r:id="rId138"/>
    <p:sldId id="409" r:id="rId139"/>
    <p:sldId id="410" r:id="rId140"/>
    <p:sldId id="411" r:id="rId141"/>
    <p:sldId id="414" r:id="rId142"/>
    <p:sldId id="415" r:id="rId143"/>
    <p:sldId id="416" r:id="rId144"/>
    <p:sldId id="417" r:id="rId145"/>
    <p:sldId id="418" r:id="rId146"/>
    <p:sldId id="425" r:id="rId147"/>
    <p:sldId id="419" r:id="rId148"/>
    <p:sldId id="420" r:id="rId149"/>
    <p:sldId id="421" r:id="rId150"/>
    <p:sldId id="422" r:id="rId151"/>
    <p:sldId id="428" r:id="rId152"/>
    <p:sldId id="429" r:id="rId153"/>
    <p:sldId id="430" r:id="rId154"/>
    <p:sldId id="431" r:id="rId155"/>
    <p:sldId id="432" r:id="rId156"/>
    <p:sldId id="433" r:id="rId157"/>
    <p:sldId id="434" r:id="rId158"/>
    <p:sldId id="435" r:id="rId159"/>
    <p:sldId id="436" r:id="rId160"/>
    <p:sldId id="437" r:id="rId161"/>
    <p:sldId id="438" r:id="rId162"/>
    <p:sldId id="445" r:id="rId163"/>
    <p:sldId id="446" r:id="rId164"/>
    <p:sldId id="447" r:id="rId165"/>
    <p:sldId id="448" r:id="rId166"/>
    <p:sldId id="449" r:id="rId167"/>
    <p:sldId id="450" r:id="rId168"/>
    <p:sldId id="451" r:id="rId169"/>
    <p:sldId id="423" r:id="rId170"/>
    <p:sldId id="424" r:id="rId171"/>
    <p:sldId id="426" r:id="rId172"/>
    <p:sldId id="452" r:id="rId173"/>
    <p:sldId id="427" r:id="rId174"/>
    <p:sldId id="439" r:id="rId175"/>
    <p:sldId id="440" r:id="rId176"/>
    <p:sldId id="441" r:id="rId177"/>
    <p:sldId id="442" r:id="rId178"/>
    <p:sldId id="443" r:id="rId179"/>
    <p:sldId id="444" r:id="rId180"/>
    <p:sldId id="453" r:id="rId181"/>
    <p:sldId id="455" r:id="rId182"/>
    <p:sldId id="454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6" r:id="rId203"/>
    <p:sldId id="477" r:id="rId204"/>
    <p:sldId id="478" r:id="rId205"/>
    <p:sldId id="475" r:id="rId206"/>
    <p:sldId id="479" r:id="rId207"/>
    <p:sldId id="480" r:id="rId208"/>
    <p:sldId id="481" r:id="rId209"/>
    <p:sldId id="482" r:id="rId210"/>
    <p:sldId id="483" r:id="rId211"/>
    <p:sldId id="484" r:id="rId212"/>
    <p:sldId id="485" r:id="rId213"/>
    <p:sldId id="486" r:id="rId214"/>
    <p:sldId id="487" r:id="rId215"/>
    <p:sldId id="488" r:id="rId216"/>
    <p:sldId id="491" r:id="rId217"/>
    <p:sldId id="489" r:id="rId218"/>
    <p:sldId id="490" r:id="rId219"/>
    <p:sldId id="492" r:id="rId220"/>
    <p:sldId id="493" r:id="rId221"/>
    <p:sldId id="497" r:id="rId222"/>
    <p:sldId id="498" r:id="rId223"/>
    <p:sldId id="499" r:id="rId224"/>
    <p:sldId id="494" r:id="rId225"/>
    <p:sldId id="495" r:id="rId226"/>
    <p:sldId id="496" r:id="rId227"/>
    <p:sldId id="500" r:id="rId228"/>
    <p:sldId id="501" r:id="rId229"/>
    <p:sldId id="502" r:id="rId230"/>
    <p:sldId id="503" r:id="rId231"/>
    <p:sldId id="504" r:id="rId232"/>
    <p:sldId id="505" r:id="rId233"/>
    <p:sldId id="506" r:id="rId234"/>
    <p:sldId id="507" r:id="rId235"/>
    <p:sldId id="508" r:id="rId236"/>
    <p:sldId id="509" r:id="rId237"/>
    <p:sldId id="510" r:id="rId238"/>
    <p:sldId id="511" r:id="rId239"/>
    <p:sldId id="512" r:id="rId240"/>
    <p:sldId id="513" r:id="rId241"/>
    <p:sldId id="514" r:id="rId242"/>
    <p:sldId id="515" r:id="rId243"/>
    <p:sldId id="516" r:id="rId244"/>
    <p:sldId id="517" r:id="rId245"/>
    <p:sldId id="519" r:id="rId246"/>
    <p:sldId id="520" r:id="rId247"/>
    <p:sldId id="518" r:id="rId248"/>
    <p:sldId id="521" r:id="rId249"/>
    <p:sldId id="522" r:id="rId250"/>
    <p:sldId id="523" r:id="rId251"/>
    <p:sldId id="524" r:id="rId252"/>
    <p:sldId id="528" r:id="rId253"/>
    <p:sldId id="525" r:id="rId254"/>
    <p:sldId id="526" r:id="rId255"/>
    <p:sldId id="527" r:id="rId256"/>
    <p:sldId id="531" r:id="rId257"/>
    <p:sldId id="530" r:id="rId258"/>
    <p:sldId id="532" r:id="rId259"/>
    <p:sldId id="533" r:id="rId260"/>
    <p:sldId id="534" r:id="rId261"/>
    <p:sldId id="535" r:id="rId262"/>
    <p:sldId id="536" r:id="rId26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microsoft.com/office/2016/11/relationships/changesInfo" Target="changesInfos/changesInfo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microsoft.com/office/2015/10/relationships/revisionInfo" Target="revisionInfo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01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9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1534889" y="1334523"/>
            <a:ext cx="6768193" cy="11772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72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121" y="3077937"/>
            <a:ext cx="6858000" cy="204107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M.Tech</a:t>
            </a:r>
            <a:r>
              <a:rPr lang="en-US" dirty="0">
                <a:solidFill>
                  <a:srgbClr val="002060"/>
                </a:solidFill>
              </a:rPr>
              <a:t>. C.S.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2" y="1032152"/>
            <a:ext cx="6706859" cy="1961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07" y="3419494"/>
            <a:ext cx="7052522" cy="2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6" y="290660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0" y="348593"/>
            <a:ext cx="8593507" cy="53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0" y="312118"/>
            <a:ext cx="8225303" cy="6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71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0" y="807883"/>
            <a:ext cx="8359316" cy="47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59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" y="133815"/>
            <a:ext cx="8700323" cy="63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92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5" y="966788"/>
            <a:ext cx="8431002" cy="45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25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8" y="1138237"/>
            <a:ext cx="7731689" cy="47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6" y="1306290"/>
            <a:ext cx="8365988" cy="35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9" y="200837"/>
            <a:ext cx="8410575" cy="326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15" y="3833929"/>
            <a:ext cx="7239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21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2" y="984094"/>
            <a:ext cx="7905750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2" y="3951597"/>
            <a:ext cx="8286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53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8" y="1248820"/>
            <a:ext cx="8047539" cy="24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96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0" y="795802"/>
            <a:ext cx="8582025" cy="187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15" y="2672227"/>
            <a:ext cx="73628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860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95450"/>
            <a:ext cx="88201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90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95412"/>
            <a:ext cx="8667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3" y="1014762"/>
            <a:ext cx="7778880" cy="45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9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85875"/>
            <a:ext cx="73533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4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8" y="281801"/>
            <a:ext cx="8524875" cy="2190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8" y="2472551"/>
            <a:ext cx="71151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789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6" y="234291"/>
            <a:ext cx="7760435" cy="61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963387"/>
            <a:ext cx="7662774" cy="493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" y="963387"/>
            <a:ext cx="1649186" cy="3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400175"/>
            <a:ext cx="88677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47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3" y="568131"/>
            <a:ext cx="8160710" cy="48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791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04683"/>
            <a:ext cx="8963025" cy="1609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" y="1787215"/>
            <a:ext cx="8585535" cy="45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37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6" y="294695"/>
            <a:ext cx="8338652" cy="61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76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8" y="452437"/>
            <a:ext cx="8687525" cy="55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610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4" y="700319"/>
            <a:ext cx="7958829" cy="47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491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8" y="2127676"/>
            <a:ext cx="8149370" cy="24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718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8ADB2-64FA-C67A-F3A1-3844FC0F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188134"/>
            <a:ext cx="8680372" cy="3610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F772D-0B12-9D2F-45EE-8DE85302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274212"/>
            <a:ext cx="8622943" cy="16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430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6B2D-577F-B107-3CB7-53877ADD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7" y="0"/>
            <a:ext cx="8460508" cy="238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CDBDF-0676-151E-694D-72097342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7" y="2473004"/>
            <a:ext cx="8132121" cy="428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624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44979-1BA5-8D6E-5BD4-FDD1E84A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608263"/>
            <a:ext cx="8741229" cy="47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8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7" y="1073874"/>
            <a:ext cx="7641771" cy="48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D7683-28CC-2CCE-E2DB-8429BF89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4" y="1448050"/>
            <a:ext cx="8610212" cy="315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665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59807-3207-5E01-C02D-2A46E14F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0" y="1019096"/>
            <a:ext cx="8685899" cy="46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449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3268-980B-B3E7-E50E-9012121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2" y="587828"/>
            <a:ext cx="8395295" cy="49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476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FF609-A1E4-B806-5BCA-C70C5FD1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3" y="183999"/>
            <a:ext cx="8687733" cy="1263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B1EB5-9DEE-8E7F-DF8F-E4ECA848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937924"/>
            <a:ext cx="8687733" cy="3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74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EA469-53F1-C086-8FF1-D9B6085F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43" y="1879993"/>
            <a:ext cx="8616914" cy="12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113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03D6E-4289-0106-8CDF-4972467C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70352"/>
            <a:ext cx="9013371" cy="54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28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2DA8F-BAD4-63A1-95F1-5C429AC7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3" y="242585"/>
            <a:ext cx="8548915" cy="54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05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82D19-D5C1-B0A1-3368-36001942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635460"/>
            <a:ext cx="8491486" cy="53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51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74B45-C997-18BB-746E-7B1B1F20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0" y="296458"/>
            <a:ext cx="8621487" cy="1350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15A8E-EE5F-9BC7-FD14-2C02D83C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4" y="2458110"/>
            <a:ext cx="8610871" cy="2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127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54262-E595-979D-C7CD-57E02B65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5" y="742146"/>
            <a:ext cx="8491029" cy="43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743"/>
            <a:ext cx="9144000" cy="586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4" y="1590216"/>
            <a:ext cx="8845197" cy="41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B6DC3-4450-B906-2C33-36583AEF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4" y="751114"/>
            <a:ext cx="8412512" cy="290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253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2FB2C-6EC5-F7BC-1A9A-49688D4B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" y="1067379"/>
            <a:ext cx="8632371" cy="47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455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2BB12-45B7-D49B-183A-A3063A57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8" y="555628"/>
            <a:ext cx="8617884" cy="49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848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E2657-24FC-3BAC-0600-07FC4E83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6" y="1989509"/>
            <a:ext cx="8795687" cy="28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3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DCE71-E895-7E3B-E4B0-10F54CED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8" y="739030"/>
            <a:ext cx="8827264" cy="45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993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5" y="1750741"/>
            <a:ext cx="8517443" cy="25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373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CF1EA-22ED-0376-952D-CEAD8637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349729"/>
            <a:ext cx="8621486" cy="26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192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B8426-1AAE-16C2-F4AE-71EE32FD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4" y="994632"/>
            <a:ext cx="8643257" cy="32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878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5A16D-F8F5-26B8-A1F7-BB5FDAEF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39877"/>
            <a:ext cx="8675914" cy="48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52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B71CC-0540-B9A4-8299-745E0C59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2" y="506924"/>
            <a:ext cx="8718755" cy="56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437"/>
            <a:ext cx="9144000" cy="49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35" y="239752"/>
            <a:ext cx="6110519" cy="63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27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937632"/>
            <a:ext cx="8068023" cy="5803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6995" y="256478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Matrix Representations of 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940380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6" y="315602"/>
            <a:ext cx="7991475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11" y="1934155"/>
            <a:ext cx="7000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08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94773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36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4837"/>
            <a:ext cx="82581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13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23837"/>
            <a:ext cx="82772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8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52412"/>
            <a:ext cx="86963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3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92" y="93275"/>
            <a:ext cx="8029575" cy="962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2" y="902046"/>
            <a:ext cx="8143875" cy="771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56" y="1673571"/>
            <a:ext cx="5181019" cy="48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938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023937"/>
            <a:ext cx="85439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35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36F50-FBEF-43FD-C765-7AD7D422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96" y="120531"/>
            <a:ext cx="7379208" cy="5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5" y="1036868"/>
            <a:ext cx="8279077" cy="1714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7" y="2895576"/>
            <a:ext cx="8580151" cy="1714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604159" y="4825684"/>
            <a:ext cx="4449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27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0CC26-634D-98BE-3DF2-560572B3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751045"/>
            <a:ext cx="8695944" cy="43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901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5E7BC-0880-A6BD-67EC-50F9872F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3" y="466471"/>
            <a:ext cx="8626374" cy="40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31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ADDE8-0478-D0CD-8908-428CCA99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3" y="287534"/>
            <a:ext cx="8673914" cy="50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72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6C456-15B4-FC97-4798-2B680A7E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6" y="696833"/>
            <a:ext cx="8088703" cy="37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21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B1BDD-F5EF-97BD-D27D-D678F251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" y="1386164"/>
            <a:ext cx="8580474" cy="26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443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0F3DC-C8B2-5FA1-216E-A934740C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9" y="1028045"/>
            <a:ext cx="8663501" cy="44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33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B59E1-3C2B-9380-EC45-8972C9AF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755186"/>
            <a:ext cx="8676167" cy="49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90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83B4A-F7C6-B4F0-AFB2-3158DF01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32" y="198783"/>
            <a:ext cx="8665535" cy="1233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F031F-C635-E69B-C271-37BACDC6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65" y="1602432"/>
            <a:ext cx="8369002" cy="47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723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B269C-3125-6D68-9601-5E2F7F6B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1" y="453151"/>
            <a:ext cx="8337595" cy="2130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DDFA3-EE63-347C-50C0-985AEA6A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3" y="3572608"/>
            <a:ext cx="8493253" cy="7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710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8" y="133815"/>
            <a:ext cx="7800975" cy="366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8" y="4230145"/>
            <a:ext cx="7439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7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8" y="955226"/>
            <a:ext cx="8362626" cy="37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6" y="635621"/>
            <a:ext cx="8520520" cy="5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1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41" y="0"/>
            <a:ext cx="7440980" cy="536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98BCC-1751-139E-1CC1-01DF84EF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70" y="5360107"/>
            <a:ext cx="8642459" cy="12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68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23B8D-EDB8-B115-F81E-CD0AAB30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7" y="4448081"/>
            <a:ext cx="7410698" cy="233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8AACB-8EEB-85DB-47A7-D5172AD1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39" y="136712"/>
            <a:ext cx="7168506" cy="43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42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8D384-B859-3DB5-D3EB-636B49D65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392413"/>
            <a:ext cx="8558784" cy="43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4955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354CB-8A63-CF00-C71C-7434E4F7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2" y="256032"/>
            <a:ext cx="8359032" cy="56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101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F85AE-F9C7-7A2C-77A5-CF4A53C8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07" y="340242"/>
            <a:ext cx="8544682" cy="60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360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9F472-C783-7CC7-035F-F3207F95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421"/>
            <a:ext cx="8527312" cy="29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893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162A0-A855-74D8-E540-4E74CB4A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0" y="126963"/>
            <a:ext cx="7974419" cy="3302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93EDE-B8BC-7D76-A4B4-9E25AFD71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" y="3840126"/>
            <a:ext cx="8064795" cy="26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651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F0CD0-7659-82F1-963A-14DC9587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" y="454588"/>
            <a:ext cx="8548577" cy="56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970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5B429-B140-DAFD-B341-1C799D39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43" y="115568"/>
            <a:ext cx="6498476" cy="63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73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368240"/>
            <a:ext cx="7459192" cy="52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B53F2-2CE5-94C4-D59E-CDAB5D9A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1" y="966200"/>
            <a:ext cx="8502216" cy="424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9F83C-BFE4-51B8-FE9A-19592A2072AE}"/>
              </a:ext>
            </a:extLst>
          </p:cNvPr>
          <p:cNvSpPr txBox="1"/>
          <p:nvPr/>
        </p:nvSpPr>
        <p:spPr>
          <a:xfrm>
            <a:off x="340241" y="192790"/>
            <a:ext cx="5613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Similarity and Diagonalization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D0F6E-9415-1F00-B3B3-49F7DBD0A45C}"/>
              </a:ext>
            </a:extLst>
          </p:cNvPr>
          <p:cNvSpPr txBox="1"/>
          <p:nvPr/>
        </p:nvSpPr>
        <p:spPr>
          <a:xfrm>
            <a:off x="301543" y="5170231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Remark: 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05618-420B-BD6C-8131-51E7A042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6" y="5702199"/>
            <a:ext cx="8102009" cy="5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2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4D66F-5AC2-CF11-CBAB-73530709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4" y="37214"/>
            <a:ext cx="2229161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7150A-4F51-B1C9-5F1D-8B21094A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23" y="856300"/>
            <a:ext cx="8003954" cy="51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88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452647-A324-304C-26E0-6E7F5521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2" y="602040"/>
            <a:ext cx="8410353" cy="1718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9BB2A-2958-C743-9E25-49DB410A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3" y="3579131"/>
            <a:ext cx="8331113" cy="15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035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C8925-1CF4-1A30-E272-3345C802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9" y="421240"/>
            <a:ext cx="8230891" cy="60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433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CEEC4-1FBE-7290-DA62-E295BF9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9" y="917592"/>
            <a:ext cx="8371114" cy="28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07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87373-C786-BD3A-2CF2-D730F5FC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84" y="474269"/>
            <a:ext cx="8580632" cy="57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385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9AC11-1E67-8CDA-2B7A-234B1BD1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9" y="733539"/>
            <a:ext cx="8455042" cy="502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2091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0616D-D644-CA1A-0326-61CE2C19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3" y="1490392"/>
            <a:ext cx="8304053" cy="35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914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341A4-D80C-02A3-C66E-3E30E493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8" y="555438"/>
            <a:ext cx="8649643" cy="551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057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F9E21-6BA1-519B-E82E-C2C72F4A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9" y="536539"/>
            <a:ext cx="8695293" cy="57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9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0" y="345934"/>
            <a:ext cx="6940850" cy="55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89211-AD9A-B312-D01A-75C41856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1" y="163921"/>
            <a:ext cx="8297847" cy="65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236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AE952-8C98-A927-A99F-1BA17D55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1" y="1417510"/>
            <a:ext cx="8654529" cy="38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811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A2F38-41C9-CE04-9B25-4AE2662A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93" y="283029"/>
            <a:ext cx="719502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6465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2BE25-6DCF-8E2E-D25B-293845FF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108857"/>
            <a:ext cx="7822888" cy="64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991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081F6-C8D1-37E0-D0DC-6AF35C72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6" y="722746"/>
            <a:ext cx="8283746" cy="35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363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07077-AACC-6E98-9884-2B4F16C1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52" y="760760"/>
            <a:ext cx="8511895" cy="39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923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766AC-A4DE-B411-E8C9-46102BD0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4" y="273336"/>
            <a:ext cx="8754712" cy="63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826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5032E-9691-1122-5A1B-E5CE2553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" y="1738896"/>
            <a:ext cx="8577943" cy="31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696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27598-B1CE-DD35-C0E8-3E4A66A4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3" y="1049503"/>
            <a:ext cx="8755194" cy="45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325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43ED5-82CC-CA81-5150-06BADF9F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5" y="991223"/>
            <a:ext cx="8634770" cy="46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7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5" y="82481"/>
            <a:ext cx="4531178" cy="4492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637975"/>
            <a:ext cx="7658900" cy="55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8" y="546410"/>
            <a:ext cx="8094085" cy="5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2709E-69E0-2169-86A0-4B26A8D0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4" y="301658"/>
            <a:ext cx="8754132" cy="64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455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AFA9B-DBBA-A337-5CEC-FA44C6D5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1" y="1418535"/>
            <a:ext cx="8674238" cy="31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87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61DDE-F54E-742F-8485-C4AA0C84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567528"/>
            <a:ext cx="8382000" cy="52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478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0DC58-F95E-CCCA-4A62-7B282BB4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4" y="456415"/>
            <a:ext cx="8426168" cy="57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82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70955-7359-5A53-88B5-A3467A0A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" y="1666871"/>
            <a:ext cx="8850086" cy="33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682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50807-C876-DE9E-69A7-525AFA23C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2" y="0"/>
            <a:ext cx="8766356" cy="2209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982C7-C8C8-A5DC-1468-3279FFFA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8" y="2457234"/>
            <a:ext cx="8256364" cy="39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914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18"/>
            <a:ext cx="8522900" cy="63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751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2172745"/>
            <a:ext cx="8562858" cy="21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14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11" y="138345"/>
            <a:ext cx="8514769" cy="2850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" y="2904838"/>
            <a:ext cx="7761256" cy="37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2916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376237"/>
            <a:ext cx="8924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8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" y="205097"/>
            <a:ext cx="7702037" cy="161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5" y="1720683"/>
            <a:ext cx="8124415" cy="436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052" y="2419814"/>
            <a:ext cx="6651918" cy="37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357187"/>
            <a:ext cx="89820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834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4" y="268676"/>
            <a:ext cx="8536242" cy="595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624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5" y="1417714"/>
            <a:ext cx="8588660" cy="36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821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ED551-8E17-A75E-D91A-90DC416A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3" y="518107"/>
            <a:ext cx="8290710" cy="24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0585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20B40-4204-9F36-C9A7-1DE93337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9" y="163285"/>
            <a:ext cx="8036581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1250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D9F13-DC6E-8A2E-1018-02BD46A6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" y="434481"/>
            <a:ext cx="8668577" cy="59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8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23A75-51DC-6D35-B718-67DCEFE1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" y="339564"/>
            <a:ext cx="8328045" cy="61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859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EF8AC-5678-89D2-2B7E-C7AF6F92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776323"/>
            <a:ext cx="8316686" cy="4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808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01DE0-EDB9-662B-25BD-974E851D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0" y="467238"/>
            <a:ext cx="8786260" cy="59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346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F22F-CA87-C778-84C8-D17BF015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" y="997085"/>
            <a:ext cx="8273143" cy="400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22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1" y="1019214"/>
            <a:ext cx="8507478" cy="48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101B0-00B8-5FDB-0779-2E096DC9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4" y="508996"/>
            <a:ext cx="8427095" cy="39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704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85236-072D-D824-FC40-6DD24883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6" y="179614"/>
            <a:ext cx="8248767" cy="6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63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0E05D-B3EA-CD1B-A3BC-967B3A3E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5" y="223157"/>
            <a:ext cx="8487851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48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58430-4B6E-5FF1-3763-E3453CE3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2" y="333265"/>
            <a:ext cx="8560416" cy="54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365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EC3C9-0CF3-42B0-91AB-E82B755C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6" y="1636173"/>
            <a:ext cx="8994604" cy="30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6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7D6F6-6820-3089-2B78-8816CA15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" y="884034"/>
            <a:ext cx="8349343" cy="32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189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1997938"/>
            <a:ext cx="8095786" cy="24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2817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65" y="635969"/>
            <a:ext cx="7478120" cy="54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098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91" y="159949"/>
            <a:ext cx="7915275" cy="828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919287"/>
            <a:ext cx="8239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45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5" y="691375"/>
            <a:ext cx="8100080" cy="49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4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09" y="400835"/>
            <a:ext cx="7480550" cy="70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9" y="1296281"/>
            <a:ext cx="7640642" cy="39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385762"/>
            <a:ext cx="82581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973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4312"/>
            <a:ext cx="70008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79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3" y="627837"/>
            <a:ext cx="8334375" cy="2390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92" y="3318301"/>
            <a:ext cx="62388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727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1" y="327693"/>
            <a:ext cx="7448201" cy="575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5079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423862"/>
            <a:ext cx="69056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093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2" y="727079"/>
            <a:ext cx="8342854" cy="45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505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0" y="417822"/>
            <a:ext cx="8277225" cy="254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71" y="2780486"/>
            <a:ext cx="69246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7031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3F4BC-3A2A-825D-3370-72551D13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0" y="342301"/>
            <a:ext cx="8412060" cy="56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739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A5F06-E825-407E-C329-50473634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1" y="308108"/>
            <a:ext cx="8183117" cy="1343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010DC-FF34-8D40-41C0-C40B3243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2" y="1917706"/>
            <a:ext cx="7030702" cy="46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967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16B41-8867-869D-D421-AD934D42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9" y="620486"/>
            <a:ext cx="8656462" cy="1011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2207D-928E-DD46-8EA8-5AC960DD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4" y="2061692"/>
            <a:ext cx="8705647" cy="7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33" y="569911"/>
            <a:ext cx="8126013" cy="47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C87CF-5F69-C535-D6D4-BE01D26B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5" y="455196"/>
            <a:ext cx="8521690" cy="55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216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B0068-BBFB-01E1-B545-DAA2F722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434607"/>
            <a:ext cx="8131629" cy="299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4686B-08AA-EB98-2225-FEBFFFA4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7" y="3429000"/>
            <a:ext cx="8412483" cy="29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750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5590A-6BDD-5CAA-668D-EE58CA16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756198"/>
            <a:ext cx="8131629" cy="47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5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C5D9B-B960-24D5-C3C6-9F051F3C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2" y="170725"/>
            <a:ext cx="5172797" cy="63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BB255-C310-AD42-AC5C-1933BF5B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3" y="1116514"/>
            <a:ext cx="8311294" cy="51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143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09769-3600-4A50-3ECD-128FE010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8" y="382634"/>
            <a:ext cx="8636715" cy="2937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3E82F-D8B3-111C-CCA2-53145CE3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47" y="3320143"/>
            <a:ext cx="7064305" cy="35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5221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29C94-D0C6-0CB0-F25B-3769749D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3" y="95193"/>
            <a:ext cx="8028644" cy="63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2875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0F968-9CEF-AB31-4DF3-97923701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1" y="0"/>
            <a:ext cx="8360229" cy="2852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09329-E749-70AB-B116-F1B74D60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4" y="3157950"/>
            <a:ext cx="8360229" cy="30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180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B10A1-E705-3CEB-586D-7A1E6F0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542402"/>
            <a:ext cx="8284029" cy="52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52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21E72-D1A8-02C9-C1F0-E25AFCDB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725269"/>
            <a:ext cx="8447314" cy="50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3687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B53A8-94F4-1BD9-6145-5B5443B7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8" y="295512"/>
            <a:ext cx="8554423" cy="59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54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546411"/>
            <a:ext cx="7056283" cy="52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C57BA-30F2-FE88-1B20-2E6D8C50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217714"/>
            <a:ext cx="6780395" cy="61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261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1" y="352890"/>
            <a:ext cx="8732919" cy="24683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182" y="2971336"/>
            <a:ext cx="7638818" cy="549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11" y="4489527"/>
            <a:ext cx="8292093" cy="13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369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1" y="555353"/>
            <a:ext cx="8784726" cy="53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2918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19087"/>
            <a:ext cx="82962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230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66687"/>
            <a:ext cx="84105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0697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8112"/>
            <a:ext cx="82772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624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147762"/>
            <a:ext cx="8582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6800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8" y="139739"/>
            <a:ext cx="8615394" cy="48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0749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" y="1234416"/>
            <a:ext cx="8239125" cy="1266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4" y="3112003"/>
            <a:ext cx="84486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6566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9" y="818802"/>
            <a:ext cx="8861537" cy="43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89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2" y="1326995"/>
            <a:ext cx="8635580" cy="40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100137"/>
            <a:ext cx="85248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9432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535839"/>
            <a:ext cx="4464167" cy="48055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1" y="334536"/>
            <a:ext cx="3978553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502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452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13" y="1268423"/>
            <a:ext cx="7383176" cy="2070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5" y="3925432"/>
            <a:ext cx="8507124" cy="10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8" y="1330781"/>
            <a:ext cx="7780403" cy="39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4" y="1551218"/>
            <a:ext cx="8564443" cy="33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334739" y="1053192"/>
            <a:ext cx="236764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996046" y="1706335"/>
            <a:ext cx="7568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4" y="1355491"/>
            <a:ext cx="8217523" cy="34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426541"/>
            <a:ext cx="7024101" cy="52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9" y="1260088"/>
            <a:ext cx="8613509" cy="36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5" y="423747"/>
            <a:ext cx="8119236" cy="49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7" y="1102178"/>
            <a:ext cx="7599628" cy="17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4" y="2996919"/>
            <a:ext cx="7912769" cy="26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07" y="401444"/>
            <a:ext cx="7276757" cy="54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7" y="1206987"/>
            <a:ext cx="8587986" cy="44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1" y="735981"/>
            <a:ext cx="8048199" cy="48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36" y="524107"/>
            <a:ext cx="8023164" cy="53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312643"/>
            <a:ext cx="7640295" cy="58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1" y="791737"/>
            <a:ext cx="8806281" cy="46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9" y="579864"/>
            <a:ext cx="8043854" cy="50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240564"/>
            <a:ext cx="7153476" cy="55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87" y="964871"/>
            <a:ext cx="6966128" cy="65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41" y="1832150"/>
            <a:ext cx="7251918" cy="31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7" y="499849"/>
            <a:ext cx="7125630" cy="56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79" y="1491669"/>
            <a:ext cx="7366023" cy="26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3" y="1417297"/>
            <a:ext cx="7890221" cy="36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1" y="942629"/>
            <a:ext cx="8245038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13" y="857252"/>
            <a:ext cx="6187351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80" y="4074889"/>
            <a:ext cx="7144747" cy="16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0" y="906905"/>
            <a:ext cx="8287907" cy="50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7" y="1208318"/>
            <a:ext cx="7514329" cy="42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9" y="943530"/>
            <a:ext cx="8437118" cy="49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7" y="401196"/>
            <a:ext cx="7676653" cy="58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17" y="945446"/>
            <a:ext cx="4679810" cy="117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6" y="2124330"/>
            <a:ext cx="7187615" cy="36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245D3-EED4-9384-C6F4-C6786964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68" y="1240743"/>
            <a:ext cx="7672344" cy="1200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5828-5CF6-32F9-8457-C0DA608A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68" y="2876854"/>
            <a:ext cx="7158266" cy="24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76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52937-35EF-D703-35EB-D1F96FCC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8" y="1606390"/>
            <a:ext cx="8172650" cy="30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094014" y="1910445"/>
            <a:ext cx="668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4" y="881744"/>
            <a:ext cx="3729558" cy="4972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88" y="1232810"/>
            <a:ext cx="3672400" cy="34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7367" y="924161"/>
            <a:ext cx="2584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GROUP</a:t>
            </a:r>
            <a:endParaRPr lang="en-IN" sz="27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3" y="1408909"/>
            <a:ext cx="8786813" cy="4021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5571" y="5504771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**Ref. Book: </a:t>
            </a:r>
            <a:r>
              <a:rPr lang="en-US" i="1" dirty="0">
                <a:solidFill>
                  <a:srgbClr val="002060"/>
                </a:solidFill>
              </a:rPr>
              <a:t>Abstract Algebra by  I. N. </a:t>
            </a:r>
            <a:r>
              <a:rPr lang="en-US" i="1" dirty="0" err="1">
                <a:solidFill>
                  <a:srgbClr val="002060"/>
                </a:solidFill>
              </a:rPr>
              <a:t>Herstein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endParaRPr lang="en-IN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961183"/>
            <a:ext cx="8229600" cy="3764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4" y="4667397"/>
            <a:ext cx="8136731" cy="12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DE3D4-D2CA-928D-FE4B-00A2D1E1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6" y="1113486"/>
            <a:ext cx="8189882" cy="461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0" y="394758"/>
            <a:ext cx="8539130" cy="5983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5707" y="6432913"/>
            <a:ext cx="418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The empty set is not a vector space.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303520" y="-33453"/>
            <a:ext cx="378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6" y="1616928"/>
            <a:ext cx="8698868" cy="29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3206787"/>
            <a:ext cx="8589437" cy="3405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1" y="116274"/>
            <a:ext cx="3981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91" y="563948"/>
            <a:ext cx="6824547" cy="23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3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435479"/>
            <a:ext cx="8924762" cy="25753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1" y="3185649"/>
            <a:ext cx="8912961" cy="2617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5722" y="49369"/>
            <a:ext cx="1383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Subspace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99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1" y="791737"/>
            <a:ext cx="8503204" cy="49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02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63" y="1766770"/>
            <a:ext cx="8466311" cy="26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2" y="150426"/>
            <a:ext cx="8823029" cy="5358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596" y="5620215"/>
            <a:ext cx="837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Remark: </a:t>
            </a:r>
            <a:r>
              <a:rPr lang="en-US" dirty="0">
                <a:solidFill>
                  <a:srgbClr val="1B0DCD"/>
                </a:solidFill>
              </a:rPr>
              <a:t>Set of all solutions on [a, b] of any n ordered linear homogeneous differential </a:t>
            </a:r>
          </a:p>
          <a:p>
            <a:r>
              <a:rPr lang="en-US" dirty="0">
                <a:solidFill>
                  <a:srgbClr val="1B0DCD"/>
                </a:solidFill>
              </a:rPr>
              <a:t>equation forms a vector space which again a subspace of </a:t>
            </a:r>
            <a:endParaRPr lang="en-IN" dirty="0">
              <a:solidFill>
                <a:srgbClr val="1B0DC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blipFill>
                <a:blip r:embed="rId4"/>
                <a:stretch>
                  <a:fillRect l="-5797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065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6" y="911729"/>
            <a:ext cx="8423316" cy="44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31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109770"/>
            <a:ext cx="6512312" cy="114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8" y="1148577"/>
            <a:ext cx="8136696" cy="54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7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FBBB8-7496-D229-6DCB-B8886845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403815"/>
            <a:ext cx="8707351" cy="263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7A657-0E12-D7ED-1DD8-673CFA34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1" y="573507"/>
            <a:ext cx="4087879" cy="473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DB760-7262-FC75-8E40-079DC9D9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55" y="3204454"/>
            <a:ext cx="5115639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C8C2D-A599-5F63-2E25-712A458E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55" y="3821883"/>
            <a:ext cx="8513715" cy="22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47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0AEE1-3FCB-8282-6444-27381E45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17" y="29892"/>
            <a:ext cx="5125165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89B11-B181-8123-3087-F1140A66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1" y="634130"/>
            <a:ext cx="8769478" cy="46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2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174C3-B080-555A-4E86-B040676C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5" y="496956"/>
            <a:ext cx="8560970" cy="54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9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" y="1282390"/>
            <a:ext cx="9070846" cy="4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42480-2EDF-906A-2805-DDC80423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9" y="0"/>
            <a:ext cx="2410161" cy="609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31F44-702B-143C-E143-80385C5F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7" y="805543"/>
            <a:ext cx="8834054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D71DF-9D93-2DBB-AEB3-E1A71003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5" y="631373"/>
            <a:ext cx="8782795" cy="49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81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1304D-D9DA-913F-299A-833449C7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9" y="1331800"/>
            <a:ext cx="8786301" cy="28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0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93B9D-6230-14CB-228D-1F0514ED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4" y="530616"/>
            <a:ext cx="8798771" cy="561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4AB41-0CE5-1F43-7C0D-21369FCE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5" y="620483"/>
            <a:ext cx="5279570" cy="5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67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9ABF1-B9A2-80B1-B168-B5730328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1" y="0"/>
            <a:ext cx="2486372" cy="45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72678-1AF7-A71C-3FF9-F8808C3C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50" y="767034"/>
            <a:ext cx="8630899" cy="53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87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91222-9AD1-F336-09F0-D580EDFF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4" y="464980"/>
            <a:ext cx="8501145" cy="55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522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B07F36-861C-1166-73DC-ED2647D3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9" y="467231"/>
            <a:ext cx="8782005" cy="241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ACFE7-C0C6-4CBC-28A1-D4131152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4123"/>
            <a:ext cx="8904295" cy="1476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F8908-6490-3F34-259B-21DDBFF5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20" y="2880677"/>
            <a:ext cx="564471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75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15096-3B24-C0BF-A0D1-426B715B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924"/>
            <a:ext cx="8889846" cy="177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E5541-6454-D211-AC2B-C2A7F0EE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3" y="3182267"/>
            <a:ext cx="8843014" cy="13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2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C33A6-6B74-2A8C-16FB-6E29560A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8" y="620594"/>
            <a:ext cx="8636173" cy="4811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BFBB-4B72-E31C-2F75-3A054479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3744"/>
            <a:ext cx="8843003" cy="8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4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5254A-E54B-56E0-2B21-E462622A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" y="511592"/>
            <a:ext cx="8853931" cy="56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4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4" y="345688"/>
            <a:ext cx="7743218" cy="59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81E5D-8553-1053-B9FE-294D9652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" y="1252232"/>
            <a:ext cx="8914960" cy="37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41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A2A54-1E2B-FD0E-E308-E109ADFD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484713"/>
            <a:ext cx="8590853" cy="36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7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0BEAB-B3D9-889E-53DC-A1764875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1" y="807511"/>
            <a:ext cx="8621880" cy="4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48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EE5D9-1BAD-DA9B-54EC-6F022D9F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1" y="410628"/>
            <a:ext cx="8878917" cy="60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6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D28FC-DAB4-A268-E150-35E90070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214232"/>
            <a:ext cx="8234031" cy="64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8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7D89F-1493-F59C-FEB6-CFEE27AB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1" y="451839"/>
            <a:ext cx="8700357" cy="45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2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863E7-0E5A-B0DD-FD15-FF996CFD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0" y="0"/>
            <a:ext cx="8256371" cy="5098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618B39-B228-1D60-3665-AAA0D779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1" y="5000612"/>
            <a:ext cx="7842714" cy="17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712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462E4-9135-E2AC-8189-170207A9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3" y="296694"/>
            <a:ext cx="8544273" cy="5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7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7F8D0-2A85-B10A-A0D0-819AEF6F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2" y="520959"/>
            <a:ext cx="8499335" cy="49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71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6" y="1387192"/>
            <a:ext cx="8902355" cy="32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0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2433631"/>
            <a:ext cx="7245550" cy="42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4" y="434360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</TotalTime>
  <Words>127</Words>
  <Application>Microsoft Office PowerPoint</Application>
  <PresentationFormat>On-screen Show (4:3)</PresentationFormat>
  <Paragraphs>22</Paragraphs>
  <Slides>262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262</vt:i4>
      </vt:variant>
    </vt:vector>
  </HeadingPairs>
  <TitlesOfParts>
    <vt:vector size="271" baseType="lpstr">
      <vt:lpstr>Arial</vt:lpstr>
      <vt:lpstr>Arial Black</vt:lpstr>
      <vt:lpstr>Calibri</vt:lpstr>
      <vt:lpstr>Calibri Light</vt:lpstr>
      <vt:lpstr>Cambria Math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CSSC</cp:lastModifiedBy>
  <cp:revision>76</cp:revision>
  <dcterms:created xsi:type="dcterms:W3CDTF">2024-07-22T19:46:39Z</dcterms:created>
  <dcterms:modified xsi:type="dcterms:W3CDTF">2024-10-17T04:07:57Z</dcterms:modified>
</cp:coreProperties>
</file>